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5ADA4-F8F6-4E34-BB02-EB2AC35A9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7274B5-E301-4197-9245-194F1EFD3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3C24D-B1D8-4E88-A371-959904E7A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C136E-71E8-4009-828A-C271D99E96B5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3E8CA-8E28-48F2-925B-0220CF412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421EF-E5BD-42E1-AF77-724C4F67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5556-75B9-4B20-BDEF-5673764460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033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82705-B56B-4F92-9F1C-B96DA60A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70402-02C6-4817-A937-5752869AE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6373C-4423-4CB3-B3B4-A979FB63A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C136E-71E8-4009-828A-C271D99E96B5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D7D13-7FD0-4710-AB0E-C60E32F3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4D437-371C-4BBD-B5C5-112F87292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5556-75B9-4B20-BDEF-5673764460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299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29598-8315-4027-BA7E-D69DAC9865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634810-252A-490B-9121-9DE0068B3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7AEC4-7676-46D6-B902-06BF50524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C136E-71E8-4009-828A-C271D99E96B5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C6D2D-FE87-4CB8-835A-8F0700482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5467-1C59-44C4-9BAF-CF498315A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5556-75B9-4B20-BDEF-5673764460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053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2681D-2DCC-4608-A2A3-FCEC6AA20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07E7D-192A-4928-A50C-3F5229346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55DB2-679B-4164-9446-807ED9EA2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C136E-71E8-4009-828A-C271D99E96B5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A4F8A-58CC-4DAA-A4B2-9D02747D3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4CF21-1B75-4845-8D2C-62E46B1B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5556-75B9-4B20-BDEF-5673764460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1858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B0526-4079-4F15-9BCA-6A5BEB448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2D8EB-8D84-45C1-9FB8-2A639F399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1568B-6619-4ACC-BE5D-537D754AE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C136E-71E8-4009-828A-C271D99E96B5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A0903-42C1-44F1-A303-D563C25BD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DA83A-F987-4F81-A758-269E49892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5556-75B9-4B20-BDEF-5673764460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3137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60459-559D-4CA4-8C55-62A2F7068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C0535-7304-48FF-AB52-C7041F814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03F64-03B7-469B-99F7-D0E072AEE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23E03-4961-408E-BE77-EE7CE90EC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C136E-71E8-4009-828A-C271D99E96B5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F8736-E74C-46F0-A300-D8476198B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3EF13-0669-4C95-9FF9-67DFBB959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5556-75B9-4B20-BDEF-5673764460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48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2E6B0-08B4-402F-8EA9-B2B0FA2E7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B68EC-3C62-41F0-A11B-2C05B66B4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0CAEC-AB95-4133-95B0-8D333E293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ADAC9C-2D9A-49A6-9592-82AC315D2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7F5236-4B24-47C7-8A48-C574461F37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3C9349-9354-42FA-AE75-4573DD7BC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C136E-71E8-4009-828A-C271D99E96B5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7A4677-473A-43AC-A0F3-CFF1EBD4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6CE370-94EE-46B4-B2CB-79C55CDE4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5556-75B9-4B20-BDEF-5673764460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8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5CE45-CF43-46E0-9C70-F4EC1C91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1E3EC8-0663-4C87-8B82-E6FE690DE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C136E-71E8-4009-828A-C271D99E96B5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BECF4-0FA6-4E0C-AA35-7EFA8C7BD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392F3D-EEBF-43EB-B793-FB7035076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5556-75B9-4B20-BDEF-5673764460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52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4AD35-62D6-4BFA-B8C9-79F8C8557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C136E-71E8-4009-828A-C271D99E96B5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ECBC1B-76D4-4ABF-82D3-98845C72F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5589C-85CB-4195-B2FD-621ACF96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5556-75B9-4B20-BDEF-5673764460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5718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FEF91-B01E-451E-9AB3-9E4A07647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8CD08-C049-449F-903B-FDC539729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34BDE-5D09-46C3-8680-5542889A9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BBA06-4F09-4536-8BA3-05899DC47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C136E-71E8-4009-828A-C271D99E96B5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AA4AE-F1F7-4C1F-B8E0-D2D2C9E26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E9CF6-F94C-451D-B971-382655F7F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5556-75B9-4B20-BDEF-5673764460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4813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3D5E-86B3-4224-B26B-30E765B3F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81872-8067-411D-9D55-D0F9EC7CF5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D41F5-2264-4126-85B8-4A66FA314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A77F58-000E-4C40-809D-593BC45B9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C136E-71E8-4009-828A-C271D99E96B5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BA918-1783-46C1-BD07-C14A9ACC9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2D939E-6753-4A90-9C6B-355FF51A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5556-75B9-4B20-BDEF-5673764460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039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A8FB9F-73CB-420A-B66F-8A77AC60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DD555-936B-46AD-8540-EA724ECEF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F2454-8757-4082-8326-B7DA890A8E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C136E-71E8-4009-828A-C271D99E96B5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E396-221F-4AE2-8F1F-9A0719185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78B7C-0179-40BF-A52D-D221925C7B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C5556-75B9-4B20-BDEF-5673764460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4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915AA3-1A49-4B13-9582-17816DB28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414" y="1270007"/>
            <a:ext cx="5845097" cy="4317987"/>
          </a:xfrm>
        </p:spPr>
        <p:txBody>
          <a:bodyPr anchor="ctr">
            <a:normAutofit/>
          </a:bodyPr>
          <a:lstStyle/>
          <a:p>
            <a:pPr algn="r"/>
            <a:r>
              <a:rPr lang="en-US" sz="7200">
                <a:solidFill>
                  <a:schemeClr val="bg1"/>
                </a:solidFill>
              </a:rPr>
              <a:t>INSTA SMART</a:t>
            </a:r>
            <a:endParaRPr lang="en-IN" sz="72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EB6925-C061-4875-B09B-21317669D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47200" y="5364480"/>
            <a:ext cx="2712720" cy="1219199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Guided By Muskan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4073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F2DAD-DEEA-4CE4-8E8D-8971CF243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Payment Page</a:t>
            </a:r>
            <a:endParaRPr lang="en-IN" sz="32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208810-5123-1BB9-1C12-16874B2FA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FD7CAB6-A246-486D-B4C0-CC0D5332F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02" y="1425810"/>
            <a:ext cx="6903723" cy="38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08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7836C-4010-4A87-95B9-694F4952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Payment Page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3F6619E-BB32-4059-88E5-2EAB03A95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520764"/>
            <a:ext cx="6780700" cy="381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40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BC60C-CEC8-4DCF-BACA-3DF6CEAB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Payment Successful Page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A4F3D35-B28D-4BA2-87D4-55DBA67C7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520764"/>
            <a:ext cx="6780700" cy="381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47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71DAC-06BA-49BF-A348-4DF164D74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Admin Page</a:t>
            </a:r>
          </a:p>
        </p:txBody>
      </p:sp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0B1F372B-75A9-43CF-84C9-88E62C257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520764"/>
            <a:ext cx="6780700" cy="381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96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434E0-72FD-41D2-B469-5730A502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Admin’s Product List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727A911-7FD8-49B6-8BD0-E22C61033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520764"/>
            <a:ext cx="6780700" cy="381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52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A67B2-A075-4C82-B333-E1C301A74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Admin’s Add Product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693DA1-6C05-4DC4-8525-BF6FA572A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520764"/>
            <a:ext cx="6780700" cy="381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05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206E0-FFF7-492B-A96C-8B15406EB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Admin’s Edit Page 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2DB926-7786-49DC-8636-B3388C62B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520764"/>
            <a:ext cx="6780700" cy="381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3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A8DA-0C1F-4126-91BD-DC519C210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Admin’s Edit Page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96FBFD-E52B-4839-8D03-6328B3604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520764"/>
            <a:ext cx="6780700" cy="381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37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87EFC-E454-4F64-AF32-7FBC342BE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                            Thank You</a:t>
            </a:r>
            <a:endParaRPr lang="en-IN" sz="3600">
              <a:solidFill>
                <a:srgbClr val="FFFFFF"/>
              </a:solidFill>
            </a:endParaRP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B223D359-4181-745A-10AA-AAB588B10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3296" y="643466"/>
            <a:ext cx="556873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12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5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022F1-9015-45F6-A280-F81CB2BC4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Home Page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663E6C-D729-4B1B-A0E5-89B5F8BB2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r="-3" b="-3"/>
          <a:stretch/>
        </p:blipFill>
        <p:spPr>
          <a:xfrm>
            <a:off x="2352605" y="1675227"/>
            <a:ext cx="748678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8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61D03-BC0A-417D-BCF9-CDBDFC7E1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Login Page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FB3FB12-FFE5-4998-A7AE-4FBE66346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520764"/>
            <a:ext cx="6780700" cy="381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3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4A1D4A-B62F-4B6C-89DD-C026C621C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Contact Us 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E7C8236-A4FD-45AC-BE1E-5953C2A8B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520764"/>
            <a:ext cx="6780700" cy="381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05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C96D5-F4FA-4901-A092-EB98A3D54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About Us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7FEF863-E850-43DB-B7A9-0FCC00B8C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520764"/>
            <a:ext cx="6780700" cy="381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7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96C52-12CF-48DA-B3D3-C5954C89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U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ser Page 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FFD55CF-64A1-48DF-B5E2-0E38F53A6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520764"/>
            <a:ext cx="6780700" cy="381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4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09C81D-D3FE-44CE-9D5A-4B35A7A6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Search 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F22E2E5-E832-4D94-8F1E-DC102620D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520764"/>
            <a:ext cx="6780700" cy="381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54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D5C2AC-45C8-417C-B81C-FE4C96677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adding items to cart  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09C7260-4A23-4C75-998C-5E221AD40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520764"/>
            <a:ext cx="6780700" cy="381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16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372D06-FEFA-4FE3-A5D0-EAE9C60DF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Cart Page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82935E6-DFF8-4160-94BC-D02BF36E3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520764"/>
            <a:ext cx="6780700" cy="381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43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48</Words>
  <Application>Microsoft Office PowerPoint</Application>
  <PresentationFormat>Widescreen</PresentationFormat>
  <Paragraphs>19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INSTA SMART</vt:lpstr>
      <vt:lpstr>Home Page</vt:lpstr>
      <vt:lpstr>Login Page</vt:lpstr>
      <vt:lpstr>Contact Us </vt:lpstr>
      <vt:lpstr>About Us</vt:lpstr>
      <vt:lpstr>User Page </vt:lpstr>
      <vt:lpstr>Search </vt:lpstr>
      <vt:lpstr>User adding items to cart  </vt:lpstr>
      <vt:lpstr>Cart Page</vt:lpstr>
      <vt:lpstr>Payment Page</vt:lpstr>
      <vt:lpstr>Payment Page </vt:lpstr>
      <vt:lpstr>Payment Successful Page</vt:lpstr>
      <vt:lpstr>Admin Page</vt:lpstr>
      <vt:lpstr>Admin’s Product List</vt:lpstr>
      <vt:lpstr>Admin’s Add Product</vt:lpstr>
      <vt:lpstr>Admin’s Edit Page </vt:lpstr>
      <vt:lpstr>Admin’s Edit Page</vt:lpstr>
      <vt:lpstr>         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 SMART</dc:title>
  <dc:creator>S D, Swetha Reddy (Cognizant)</dc:creator>
  <cp:lastModifiedBy>S D, Swetha Reddy (Cognizant)</cp:lastModifiedBy>
  <cp:revision>1</cp:revision>
  <dcterms:created xsi:type="dcterms:W3CDTF">2023-01-20T12:21:50Z</dcterms:created>
  <dcterms:modified xsi:type="dcterms:W3CDTF">2023-01-20T13:11:35Z</dcterms:modified>
</cp:coreProperties>
</file>